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eathing" charset="1" panose="020005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40934">
            <a:off x="11496414" y="5735180"/>
            <a:ext cx="12345002" cy="12175258"/>
          </a:xfrm>
          <a:custGeom>
            <a:avLst/>
            <a:gdLst/>
            <a:ahLst/>
            <a:cxnLst/>
            <a:rect r="r" b="b" t="t" l="l"/>
            <a:pathLst>
              <a:path h="12175258" w="12345002">
                <a:moveTo>
                  <a:pt x="0" y="0"/>
                </a:moveTo>
                <a:lnTo>
                  <a:pt x="12345002" y="0"/>
                </a:lnTo>
                <a:lnTo>
                  <a:pt x="12345002" y="12175259"/>
                </a:lnTo>
                <a:lnTo>
                  <a:pt x="0" y="12175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74169">
            <a:off x="14607319" y="10824540"/>
            <a:ext cx="6347166" cy="1280974"/>
          </a:xfrm>
          <a:custGeom>
            <a:avLst/>
            <a:gdLst/>
            <a:ahLst/>
            <a:cxnLst/>
            <a:rect r="r" b="b" t="t" l="l"/>
            <a:pathLst>
              <a:path h="1280974" w="6347166">
                <a:moveTo>
                  <a:pt x="0" y="0"/>
                </a:moveTo>
                <a:lnTo>
                  <a:pt x="6347166" y="0"/>
                </a:lnTo>
                <a:lnTo>
                  <a:pt x="6347166" y="1280974"/>
                </a:lnTo>
                <a:lnTo>
                  <a:pt x="0" y="12809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7097555" y="5421215"/>
            <a:ext cx="23218088" cy="8329489"/>
          </a:xfrm>
          <a:custGeom>
            <a:avLst/>
            <a:gdLst/>
            <a:ahLst/>
            <a:cxnLst/>
            <a:rect r="r" b="b" t="t" l="l"/>
            <a:pathLst>
              <a:path h="8329489" w="23218088">
                <a:moveTo>
                  <a:pt x="0" y="0"/>
                </a:moveTo>
                <a:lnTo>
                  <a:pt x="23218088" y="0"/>
                </a:lnTo>
                <a:lnTo>
                  <a:pt x="23218088" y="8329489"/>
                </a:lnTo>
                <a:lnTo>
                  <a:pt x="0" y="83294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150244" y="-1125104"/>
            <a:ext cx="24182925" cy="8675624"/>
          </a:xfrm>
          <a:custGeom>
            <a:avLst/>
            <a:gdLst/>
            <a:ahLst/>
            <a:cxnLst/>
            <a:rect r="r" b="b" t="t" l="l"/>
            <a:pathLst>
              <a:path h="8675624" w="24182925">
                <a:moveTo>
                  <a:pt x="0" y="0"/>
                </a:moveTo>
                <a:lnTo>
                  <a:pt x="24182926" y="0"/>
                </a:lnTo>
                <a:lnTo>
                  <a:pt x="24182926" y="8675625"/>
                </a:lnTo>
                <a:lnTo>
                  <a:pt x="0" y="8675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67099" y="33728325"/>
            <a:ext cx="23897803" cy="8573337"/>
          </a:xfrm>
          <a:custGeom>
            <a:avLst/>
            <a:gdLst/>
            <a:ahLst/>
            <a:cxnLst/>
            <a:rect r="r" b="b" t="t" l="l"/>
            <a:pathLst>
              <a:path h="8573337" w="23897803">
                <a:moveTo>
                  <a:pt x="0" y="0"/>
                </a:moveTo>
                <a:lnTo>
                  <a:pt x="23897802" y="0"/>
                </a:lnTo>
                <a:lnTo>
                  <a:pt x="23897802" y="8573336"/>
                </a:lnTo>
                <a:lnTo>
                  <a:pt x="0" y="8573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1076948">
            <a:off x="1957668" y="15126604"/>
            <a:ext cx="18591123" cy="11373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317"/>
              </a:lnSpc>
            </a:pPr>
            <a:r>
              <a:rPr lang="en-US" sz="21655" strike="noStrike" u="none">
                <a:solidFill>
                  <a:srgbClr val="729CBA"/>
                </a:solidFill>
                <a:latin typeface="Breathing"/>
                <a:ea typeface="Breathing"/>
                <a:cs typeface="Breathing"/>
                <a:sym typeface="Breathing"/>
              </a:rPr>
              <a:t>Our </a:t>
            </a:r>
          </a:p>
          <a:p>
            <a:pPr algn="ctr" marL="0" indent="0" lvl="0">
              <a:lnSpc>
                <a:spcPts val="30317"/>
              </a:lnSpc>
            </a:pPr>
            <a:r>
              <a:rPr lang="en-US" sz="21655" strike="noStrike" u="none">
                <a:solidFill>
                  <a:srgbClr val="729CBA"/>
                </a:solidFill>
                <a:latin typeface="Breathing"/>
                <a:ea typeface="Breathing"/>
                <a:cs typeface="Breathing"/>
                <a:sym typeface="Breathing"/>
              </a:rPr>
              <a:t>Little Star</a:t>
            </a:r>
          </a:p>
          <a:p>
            <a:pPr algn="ctr" marL="0" indent="0" lvl="0">
              <a:lnSpc>
                <a:spcPts val="30317"/>
              </a:lnSpc>
            </a:pPr>
            <a:r>
              <a:rPr lang="en-US" sz="21655" strike="noStrike" u="none">
                <a:solidFill>
                  <a:srgbClr val="729CBA"/>
                </a:solidFill>
                <a:latin typeface="Breathing"/>
                <a:ea typeface="Breathing"/>
                <a:cs typeface="Breathing"/>
                <a:sym typeface="Breathing"/>
              </a:rPr>
              <a:t>Olivia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120533" y="2889370"/>
            <a:ext cx="15190934" cy="126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56"/>
              </a:lnSpc>
              <a:spcBef>
                <a:spcPct val="0"/>
              </a:spcBef>
            </a:pPr>
            <a:r>
              <a:rPr lang="en-US" sz="8464" strike="noStrike" u="none">
                <a:solidFill>
                  <a:srgbClr val="737373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 BABY SHOWER FOR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49077" y="30201031"/>
            <a:ext cx="13333846" cy="995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15"/>
              </a:lnSpc>
              <a:spcBef>
                <a:spcPct val="0"/>
              </a:spcBef>
            </a:pPr>
            <a:r>
              <a:rPr lang="en-US" sz="7615" strike="noStrike" u="none">
                <a:solidFill>
                  <a:srgbClr val="737373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JUNE 19, 2030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803158">
            <a:off x="2964538" y="16968808"/>
            <a:ext cx="2675167" cy="2638384"/>
          </a:xfrm>
          <a:custGeom>
            <a:avLst/>
            <a:gdLst/>
            <a:ahLst/>
            <a:cxnLst/>
            <a:rect r="r" b="b" t="t" l="l"/>
            <a:pathLst>
              <a:path h="2638384" w="2675167">
                <a:moveTo>
                  <a:pt x="0" y="0"/>
                </a:moveTo>
                <a:lnTo>
                  <a:pt x="2675167" y="0"/>
                </a:lnTo>
                <a:lnTo>
                  <a:pt x="2675167" y="2638384"/>
                </a:lnTo>
                <a:lnTo>
                  <a:pt x="0" y="2638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417859">
            <a:off x="5085568" y="14592965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800" y="0"/>
                </a:lnTo>
                <a:lnTo>
                  <a:pt x="1066800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700980">
            <a:off x="17472421" y="22807615"/>
            <a:ext cx="2675167" cy="2638384"/>
          </a:xfrm>
          <a:custGeom>
            <a:avLst/>
            <a:gdLst/>
            <a:ahLst/>
            <a:cxnLst/>
            <a:rect r="r" b="b" t="t" l="l"/>
            <a:pathLst>
              <a:path h="2638384" w="2675167">
                <a:moveTo>
                  <a:pt x="0" y="0"/>
                </a:moveTo>
                <a:lnTo>
                  <a:pt x="2675167" y="0"/>
                </a:lnTo>
                <a:lnTo>
                  <a:pt x="2675167" y="2638384"/>
                </a:lnTo>
                <a:lnTo>
                  <a:pt x="0" y="2638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417859">
            <a:off x="18276605" y="20482195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799" y="0"/>
                </a:lnTo>
                <a:lnTo>
                  <a:pt x="1066799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417859">
            <a:off x="20842075" y="21974612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800" y="0"/>
                </a:lnTo>
                <a:lnTo>
                  <a:pt x="1066800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417859">
            <a:off x="3583876" y="4895150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799" y="0"/>
                </a:lnTo>
                <a:lnTo>
                  <a:pt x="1066799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2417859">
            <a:off x="23582405" y="17676815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800" y="0"/>
                </a:lnTo>
                <a:lnTo>
                  <a:pt x="1066800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417859">
            <a:off x="4330934" y="27815864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800" y="0"/>
                </a:lnTo>
                <a:lnTo>
                  <a:pt x="1066800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417859">
            <a:off x="20869786" y="33202259"/>
            <a:ext cx="1066799" cy="1052131"/>
          </a:xfrm>
          <a:custGeom>
            <a:avLst/>
            <a:gdLst/>
            <a:ahLst/>
            <a:cxnLst/>
            <a:rect r="r" b="b" t="t" l="l"/>
            <a:pathLst>
              <a:path h="1052131" w="1066799">
                <a:moveTo>
                  <a:pt x="0" y="0"/>
                </a:moveTo>
                <a:lnTo>
                  <a:pt x="1066800" y="0"/>
                </a:lnTo>
                <a:lnTo>
                  <a:pt x="1066800" y="1052131"/>
                </a:lnTo>
                <a:lnTo>
                  <a:pt x="0" y="1052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417859">
            <a:off x="8200413" y="10357207"/>
            <a:ext cx="693382" cy="683848"/>
          </a:xfrm>
          <a:custGeom>
            <a:avLst/>
            <a:gdLst/>
            <a:ahLst/>
            <a:cxnLst/>
            <a:rect r="r" b="b" t="t" l="l"/>
            <a:pathLst>
              <a:path h="683848" w="693382">
                <a:moveTo>
                  <a:pt x="0" y="0"/>
                </a:moveTo>
                <a:lnTo>
                  <a:pt x="693382" y="0"/>
                </a:lnTo>
                <a:lnTo>
                  <a:pt x="693382" y="683848"/>
                </a:lnTo>
                <a:lnTo>
                  <a:pt x="0" y="683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417859">
            <a:off x="24030611" y="29231223"/>
            <a:ext cx="693382" cy="683848"/>
          </a:xfrm>
          <a:custGeom>
            <a:avLst/>
            <a:gdLst/>
            <a:ahLst/>
            <a:cxnLst/>
            <a:rect r="r" b="b" t="t" l="l"/>
            <a:pathLst>
              <a:path h="683848" w="693382">
                <a:moveTo>
                  <a:pt x="0" y="0"/>
                </a:moveTo>
                <a:lnTo>
                  <a:pt x="693382" y="0"/>
                </a:lnTo>
                <a:lnTo>
                  <a:pt x="693382" y="683848"/>
                </a:lnTo>
                <a:lnTo>
                  <a:pt x="0" y="683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417859">
            <a:off x="7229290" y="32120261"/>
            <a:ext cx="693382" cy="683848"/>
          </a:xfrm>
          <a:custGeom>
            <a:avLst/>
            <a:gdLst/>
            <a:ahLst/>
            <a:cxnLst/>
            <a:rect r="r" b="b" t="t" l="l"/>
            <a:pathLst>
              <a:path h="683848" w="693382">
                <a:moveTo>
                  <a:pt x="0" y="0"/>
                </a:moveTo>
                <a:lnTo>
                  <a:pt x="693382" y="0"/>
                </a:lnTo>
                <a:lnTo>
                  <a:pt x="693382" y="683848"/>
                </a:lnTo>
                <a:lnTo>
                  <a:pt x="0" y="683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2417859">
            <a:off x="4102736" y="33871410"/>
            <a:ext cx="693382" cy="683848"/>
          </a:xfrm>
          <a:custGeom>
            <a:avLst/>
            <a:gdLst/>
            <a:ahLst/>
            <a:cxnLst/>
            <a:rect r="r" b="b" t="t" l="l"/>
            <a:pathLst>
              <a:path h="683848" w="693382">
                <a:moveTo>
                  <a:pt x="0" y="0"/>
                </a:moveTo>
                <a:lnTo>
                  <a:pt x="693382" y="0"/>
                </a:lnTo>
                <a:lnTo>
                  <a:pt x="693382" y="683847"/>
                </a:lnTo>
                <a:lnTo>
                  <a:pt x="0" y="683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DAGy1O2cmZU</dc:identifier>
  <dcterms:modified xsi:type="dcterms:W3CDTF">2011-08-01T06:04:30Z</dcterms:modified>
  <cp:revision>1</cp:revision>
  <dc:title>Blue And Yellow Illustrative Baby Shower Poster (30 x 40 in)</dc:title>
</cp:coreProperties>
</file>